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7" r:id="rId10"/>
    <p:sldId id="263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>
      <p:cViewPr>
        <p:scale>
          <a:sx n="118" d="100"/>
          <a:sy n="118" d="100"/>
        </p:scale>
        <p:origin x="360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4F82-D52C-EAE0-5B0A-6B7AC6B14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B42A4-8564-C9E7-3CF4-7C1DF5C05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EE701-AE0D-8DEF-CA75-54A8AB3F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6F45-A4DC-E242-B7F6-0EA11CC871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84999-8959-6F47-3555-3421C0E6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D65AB-BF58-B10A-D58A-689E1717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B1E7-CE82-F141-AE79-6E54F3DB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1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2D7C-C41B-674F-925E-9825F4E1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CA82E-6BFC-88A6-CE0A-9ECD9217A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C2AD6-5B5A-35FE-2BCA-E841C907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6F45-A4DC-E242-B7F6-0EA11CC871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3C1E0-66F1-EBCE-EA7B-3223B049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D0C96-DE2D-95CE-16A6-DBD72844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B1E7-CE82-F141-AE79-6E54F3DB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5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7080C8-9314-3FE6-998A-9F3652D88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A0CC2-F063-D273-005A-6EDB19688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53465-45F3-FA18-8F2D-8FD0ABF8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6F45-A4DC-E242-B7F6-0EA11CC871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079F9-6B98-4F20-2E0A-94A4104F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ED33B-4F0D-EE69-7790-2D854C0D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B1E7-CE82-F141-AE79-6E54F3DB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4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A26B-D782-869E-5A6C-B69EE7AB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3AE98-4EC9-0E54-8AAB-7B89F4115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81029-051E-7E45-4CB3-2D51261F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6F45-A4DC-E242-B7F6-0EA11CC871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15CB2-4D80-2538-327D-BF2FD13D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DD356-EB24-7166-37EE-BC7AD78E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B1E7-CE82-F141-AE79-6E54F3DB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0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F8A7-A40A-BD3C-9742-8888C047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B407A-DAC0-577D-10CC-40CF8EA15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6FB4A-43A8-90DB-CEEE-AF197C3E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6F45-A4DC-E242-B7F6-0EA11CC871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5D295-9877-66CB-BB3E-241877CE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30397-B6E5-7A1F-B28A-30DE24BF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B1E7-CE82-F141-AE79-6E54F3DB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598A-5B22-9FB9-1B66-1B44EC09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83181-F50B-35A5-A330-0F3BB7CBA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9A373-B710-4858-F202-3C8642729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AF23C-442A-0F77-0866-854FB605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6F45-A4DC-E242-B7F6-0EA11CC871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DADF5-E335-E543-ABC1-9B6C7C2C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47786-C4F5-14C1-770E-7B272673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B1E7-CE82-F141-AE79-6E54F3DB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6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9BD11-5648-059C-A40A-12F8849B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93F7C-EBE9-F90A-CFB5-405679497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4ADDA-E3C7-BE20-7BBC-30D311BBB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CD5399-B040-B41F-553A-D94A9F9BA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56093-2068-5E8C-2F72-5BA17F810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F4A98-7BF8-CDA2-6ACE-595D37BBF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6F45-A4DC-E242-B7F6-0EA11CC871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AB1404-60BC-BDCC-7EF9-07DD6177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6554A-C900-843F-0655-C946B7E1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B1E7-CE82-F141-AE79-6E54F3DB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4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9E6F-49F8-A6F1-B861-A046B27F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E7B15-5EFA-8CA0-0838-0ED2F300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6F45-A4DC-E242-B7F6-0EA11CC871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16474-FCFA-C781-6BC1-050EDE41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D23CD-6D02-8945-3C6A-5C368B49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B1E7-CE82-F141-AE79-6E54F3DB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2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4C8D50-C1A8-B812-DE93-EECBECE5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6F45-A4DC-E242-B7F6-0EA11CC871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E9B3E-3754-7B9A-A8B9-8C058FC8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737C4-F57E-4F78-1A0A-C0074A8A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B1E7-CE82-F141-AE79-6E54F3DB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3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CB09-B586-DA58-7AC1-04DF0DD2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320C-CEF3-FE73-1CCB-4D901FB25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C3A0F-D9DD-8499-6CE6-0884B91E4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5D96B-E928-92D1-FBED-3DD6A1E4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6F45-A4DC-E242-B7F6-0EA11CC871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E1464-EE82-7A01-BCD0-7E7DF7E6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93730-8DBD-4E1F-30DB-2C780288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B1E7-CE82-F141-AE79-6E54F3DB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4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05639-127D-DB05-2F5E-E09A5960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DFC8F0-3D3C-A7B7-E156-CE7657CED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12066-9905-3CE0-F65E-5773BAE33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CDDA5-2000-6A98-41D6-CC127B61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6F45-A4DC-E242-B7F6-0EA11CC871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E9CE4-6170-4705-AF59-456425CD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D33D1-1935-0946-9927-089363F0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B1E7-CE82-F141-AE79-6E54F3DB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1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2575B8-4CCC-FB38-C14B-A3E1E98B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A5CEE-ADCD-F13C-9877-C421C1D4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88F89-A44A-8416-6B93-F0627925D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D6F45-A4DC-E242-B7F6-0EA11CC871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15DCB-ADA9-B7AC-B123-0DED81B3E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B412E-438D-0E3C-C3F5-82A30517D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FB1E7-CE82-F141-AE79-6E54F3DB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7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63CA3-AE2F-51C5-E65A-DC0085E59C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TRNs</a:t>
            </a:r>
            <a:br>
              <a:rPr lang="en-US" dirty="0"/>
            </a:br>
            <a:r>
              <a:rPr lang="en-US" dirty="0"/>
              <a:t>How to Build Community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8FDD0-CCE3-A054-BE0B-5DF4A317A0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1/10/24</a:t>
            </a:r>
          </a:p>
        </p:txBody>
      </p:sp>
    </p:spTree>
    <p:extLst>
      <p:ext uri="{BB962C8B-B14F-4D97-AF65-F5344CB8AC3E}">
        <p14:creationId xmlns:p14="http://schemas.microsoft.com/office/powerpoint/2010/main" val="1384454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90941-8C76-2859-56D4-3DF75A65F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Community Outreach Coordinator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2ABA1-6415-98EE-FD0B-43BB239C1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 clinician on the TRN who is willing and would be good at building relationships in the community.</a:t>
            </a:r>
          </a:p>
          <a:p>
            <a:r>
              <a:rPr lang="en-US" dirty="0"/>
              <a:t>Personality, experience, and willingness</a:t>
            </a:r>
          </a:p>
        </p:txBody>
      </p:sp>
    </p:spTree>
    <p:extLst>
      <p:ext uri="{BB962C8B-B14F-4D97-AF65-F5344CB8AC3E}">
        <p14:creationId xmlns:p14="http://schemas.microsoft.com/office/powerpoint/2010/main" val="304352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8C629-BABA-8E1E-8465-27247190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Cook’s Corner</a:t>
            </a:r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6BDF5CAB-73C6-BD14-982B-43A957EA6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098" y="1825625"/>
            <a:ext cx="9515804" cy="4351338"/>
          </a:xfrm>
        </p:spPr>
      </p:pic>
    </p:spTree>
    <p:extLst>
      <p:ext uri="{BB962C8B-B14F-4D97-AF65-F5344CB8AC3E}">
        <p14:creationId xmlns:p14="http://schemas.microsoft.com/office/powerpoint/2010/main" val="165759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69A4-663F-F7E9-ADA0-C2B7259B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Identify One Crisis Response Team</a:t>
            </a:r>
          </a:p>
        </p:txBody>
      </p:sp>
      <p:pic>
        <p:nvPicPr>
          <p:cNvPr id="5" name="Content Placeholder 4" descr="A close-up of a hand holding a hand&#10;&#10;Description automatically generated">
            <a:extLst>
              <a:ext uri="{FF2B5EF4-FFF2-40B4-BE49-F238E27FC236}">
                <a16:creationId xmlns:a16="http://schemas.microsoft.com/office/drawing/2014/main" id="{9FA509D8-A7F8-E4B2-9B8C-54040CA7E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804" y="1825625"/>
            <a:ext cx="7706391" cy="4351338"/>
          </a:xfrm>
        </p:spPr>
      </p:pic>
    </p:spTree>
    <p:extLst>
      <p:ext uri="{BB962C8B-B14F-4D97-AF65-F5344CB8AC3E}">
        <p14:creationId xmlns:p14="http://schemas.microsoft.com/office/powerpoint/2010/main" val="169119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1B3B70A-FC71-A7F5-1A6B-8442BD5DF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413" y="117143"/>
            <a:ext cx="10129837" cy="6740857"/>
          </a:xfrm>
        </p:spPr>
      </p:pic>
    </p:spTree>
    <p:extLst>
      <p:ext uri="{BB962C8B-B14F-4D97-AF65-F5344CB8AC3E}">
        <p14:creationId xmlns:p14="http://schemas.microsoft.com/office/powerpoint/2010/main" val="427766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8AD0-DAD1-E991-440F-B59549A5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Crisis Organizations in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9EA8-19C2-00B3-C0A7-487951B6B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Victims of crime programs/District Attorney’s Office</a:t>
            </a:r>
          </a:p>
          <a:p>
            <a:pPr lvl="1"/>
            <a:r>
              <a:rPr lang="en-US" dirty="0" err="1"/>
              <a:t>Waymakers</a:t>
            </a:r>
            <a:endParaRPr lang="en-US" dirty="0"/>
          </a:p>
          <a:p>
            <a:r>
              <a:rPr lang="en-US" dirty="0"/>
              <a:t>Dept of Education Crisis Teams</a:t>
            </a:r>
          </a:p>
          <a:p>
            <a:pPr lvl="1"/>
            <a:r>
              <a:rPr lang="en-US" dirty="0"/>
              <a:t>Crisis Response Network of Orange County (CRN)</a:t>
            </a:r>
          </a:p>
          <a:p>
            <a:r>
              <a:rPr lang="en-US" dirty="0"/>
              <a:t>Psychological support system for Law Enforcement &amp; Fire Dept.</a:t>
            </a:r>
          </a:p>
          <a:p>
            <a:r>
              <a:rPr lang="en-US" dirty="0"/>
              <a:t>County Mental Health Disaster Team</a:t>
            </a:r>
          </a:p>
          <a:p>
            <a:endParaRPr lang="en-US" dirty="0"/>
          </a:p>
          <a:p>
            <a:r>
              <a:rPr lang="en-US" dirty="0"/>
              <a:t>FBI &amp; Red Cross (less important)</a:t>
            </a:r>
          </a:p>
        </p:txBody>
      </p:sp>
    </p:spTree>
    <p:extLst>
      <p:ext uri="{BB962C8B-B14F-4D97-AF65-F5344CB8AC3E}">
        <p14:creationId xmlns:p14="http://schemas.microsoft.com/office/powerpoint/2010/main" val="337725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9429-4382-DA10-F49A-8839A062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 the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D8F2D-6A3C-0411-A3F2-814D601B2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Educate them on EMDR</a:t>
            </a:r>
          </a:p>
          <a:p>
            <a:r>
              <a:rPr lang="en-US" dirty="0"/>
              <a:t>See their referrals or help connect their referrals to EMDR clinicians</a:t>
            </a:r>
          </a:p>
          <a:p>
            <a:r>
              <a:rPr lang="en-US" dirty="0"/>
              <a:t>Offer them some pro bono/paid sessions</a:t>
            </a:r>
          </a:p>
        </p:txBody>
      </p:sp>
    </p:spTree>
    <p:extLst>
      <p:ext uri="{BB962C8B-B14F-4D97-AF65-F5344CB8AC3E}">
        <p14:creationId xmlns:p14="http://schemas.microsoft.com/office/powerpoint/2010/main" val="280766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781E-E0D6-1100-94D8-80C06E99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Birth of Orange County TRN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79FE-FC98-0022-5223-DCEA698D3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2017 Las Vegas Shooting</a:t>
            </a:r>
          </a:p>
          <a:p>
            <a:r>
              <a:rPr lang="en-US" dirty="0"/>
              <a:t>Coordination of some of the connections already made &amp; new ones</a:t>
            </a:r>
          </a:p>
          <a:p>
            <a:pPr lvl="1"/>
            <a:r>
              <a:rPr lang="en-US" dirty="0"/>
              <a:t>TIP &amp; Mother of one of the victims</a:t>
            </a:r>
          </a:p>
          <a:p>
            <a:pPr lvl="1"/>
            <a:r>
              <a:rPr lang="en-US" dirty="0"/>
              <a:t>Sheriff’s dept. Psychologist</a:t>
            </a:r>
          </a:p>
          <a:p>
            <a:r>
              <a:rPr lang="en-US" dirty="0"/>
              <a:t>Many EMDR clinicians volunteered</a:t>
            </a:r>
          </a:p>
          <a:p>
            <a:r>
              <a:rPr lang="en-US" dirty="0"/>
              <a:t>2018 the OC TRN was formed.</a:t>
            </a:r>
          </a:p>
        </p:txBody>
      </p:sp>
    </p:spTree>
    <p:extLst>
      <p:ext uri="{BB962C8B-B14F-4D97-AF65-F5344CB8AC3E}">
        <p14:creationId xmlns:p14="http://schemas.microsoft.com/office/powerpoint/2010/main" val="359596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E803-3D84-4936-C46A-CDD1511B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Maintain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9DB76-4D59-DDD0-2C26-FC0715982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Stay Connected through emails, texts, calls</a:t>
            </a:r>
          </a:p>
          <a:p>
            <a:r>
              <a:rPr lang="en-US" dirty="0"/>
              <a:t>Plan to do presentations and educate</a:t>
            </a:r>
          </a:p>
          <a:p>
            <a:r>
              <a:rPr lang="en-US" dirty="0"/>
              <a:t>Set up meetings and connections with the prominent groups in the community, so that everyone is working together.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44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5F6D-F525-5F11-E1FE-E1C7BDB9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 a Network of EMDR Clinicians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72C5E-FEF9-69BC-7457-15E4E2DF0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or start consultation groups</a:t>
            </a:r>
          </a:p>
          <a:p>
            <a:r>
              <a:rPr lang="en-US" dirty="0"/>
              <a:t>Connect with EMDR Consultants and trainers in your area</a:t>
            </a:r>
          </a:p>
          <a:p>
            <a:r>
              <a:rPr lang="en-US" dirty="0"/>
              <a:t>See if they’ll share their email lists</a:t>
            </a:r>
          </a:p>
          <a:p>
            <a:r>
              <a:rPr lang="en-US" dirty="0"/>
              <a:t>Search EMDRIA/Psychology Today and reach out</a:t>
            </a:r>
          </a:p>
          <a:p>
            <a:endParaRPr lang="en-US" dirty="0"/>
          </a:p>
          <a:p>
            <a:r>
              <a:rPr lang="en-US" dirty="0"/>
              <a:t>Train them in RTEP/GTEP and let them practice!</a:t>
            </a:r>
          </a:p>
        </p:txBody>
      </p:sp>
    </p:spTree>
    <p:extLst>
      <p:ext uri="{BB962C8B-B14F-4D97-AF65-F5344CB8AC3E}">
        <p14:creationId xmlns:p14="http://schemas.microsoft.com/office/powerpoint/2010/main" val="365702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B20E-437C-D29E-C874-A637BE67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OC TRN Redefined after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58F03-B387-BFFC-6C2F-D4601908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OC TRN </a:t>
            </a:r>
          </a:p>
          <a:p>
            <a:pPr lvl="1"/>
            <a:r>
              <a:rPr lang="en-US" dirty="0"/>
              <a:t>Clinicians became overwhelmed with Covid</a:t>
            </a:r>
          </a:p>
          <a:p>
            <a:pPr lvl="1"/>
            <a:r>
              <a:rPr lang="en-US" dirty="0"/>
              <a:t>Tip referrals increased, and we couldn’t meet demand</a:t>
            </a:r>
          </a:p>
          <a:p>
            <a:pPr lvl="1"/>
            <a:r>
              <a:rPr lang="en-US" dirty="0"/>
              <a:t>Limitations with telehealth</a:t>
            </a:r>
          </a:p>
          <a:p>
            <a:endParaRPr lang="en-US" dirty="0"/>
          </a:p>
          <a:p>
            <a:r>
              <a:rPr lang="en-US" dirty="0"/>
              <a:t>Surveyed the TRN clinicians and changed our criteria</a:t>
            </a:r>
          </a:p>
          <a:p>
            <a:pPr lvl="1"/>
            <a:r>
              <a:rPr lang="en-US" dirty="0"/>
              <a:t>All first responders, including TIP volunteers</a:t>
            </a:r>
          </a:p>
          <a:p>
            <a:pPr lvl="1"/>
            <a:r>
              <a:rPr lang="en-US" dirty="0"/>
              <a:t>Any victim of a mass event</a:t>
            </a:r>
          </a:p>
          <a:p>
            <a:pPr lvl="1"/>
            <a:endParaRPr lang="en-US" dirty="0"/>
          </a:p>
          <a:p>
            <a:r>
              <a:rPr lang="en-US" dirty="0"/>
              <a:t>What happened to TIP?</a:t>
            </a:r>
          </a:p>
        </p:txBody>
      </p:sp>
    </p:spTree>
    <p:extLst>
      <p:ext uri="{BB962C8B-B14F-4D97-AF65-F5344CB8AC3E}">
        <p14:creationId xmlns:p14="http://schemas.microsoft.com/office/powerpoint/2010/main" val="457933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F9811F0F867C4ABCF597886F031F7B" ma:contentTypeVersion="15" ma:contentTypeDescription="Create a new document." ma:contentTypeScope="" ma:versionID="aca2878a1ab5e34fa16fcbfb341df80e">
  <xsd:schema xmlns:xsd="http://www.w3.org/2001/XMLSchema" xmlns:xs="http://www.w3.org/2001/XMLSchema" xmlns:p="http://schemas.microsoft.com/office/2006/metadata/properties" xmlns:ns2="0c33ef54-58c6-4b01-9af8-15cfcb65efdc" xmlns:ns3="ecc708bd-41a9-4576-8839-ee435ffdfa17" targetNamespace="http://schemas.microsoft.com/office/2006/metadata/properties" ma:root="true" ma:fieldsID="e854564ff9809f7bdac672bb0d53e1fc" ns2:_="" ns3:_="">
    <xsd:import namespace="0c33ef54-58c6-4b01-9af8-15cfcb65efdc"/>
    <xsd:import namespace="ecc708bd-41a9-4576-8839-ee435ffdfa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3ef54-58c6-4b01-9af8-15cfcb65ef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8eb7eaa-9b64-4575-9754-05146411f3c4}" ma:internalName="TaxCatchAll" ma:showField="CatchAllData" ma:web="0c33ef54-58c6-4b01-9af8-15cfcb65ef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708bd-41a9-4576-8839-ee435ffdf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1f5e7eb-b4fe-4b0e-8a9b-1af23c894b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F16C75-119F-427A-922A-0FD908DF167B}"/>
</file>

<file path=customXml/itemProps2.xml><?xml version="1.0" encoding="utf-8"?>
<ds:datastoreItem xmlns:ds="http://schemas.openxmlformats.org/officeDocument/2006/customXml" ds:itemID="{07D6B63E-0CC6-4122-8C8D-123ED908D47C}"/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297</Words>
  <Application>Microsoft Macintosh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TRNs How to Build Community Support</vt:lpstr>
      <vt:lpstr>Identify One Crisis Response Team</vt:lpstr>
      <vt:lpstr>PowerPoint Presentation</vt:lpstr>
      <vt:lpstr>Other Crisis Organizations in the Community</vt:lpstr>
      <vt:lpstr>Build the Relationship</vt:lpstr>
      <vt:lpstr>Birth of Orange County TRN</vt:lpstr>
      <vt:lpstr>Maintain Relationships</vt:lpstr>
      <vt:lpstr>Build a Network of EMDR Clinicians</vt:lpstr>
      <vt:lpstr>OC TRN Redefined after Covid</vt:lpstr>
      <vt:lpstr>Community Outreach Coordinator</vt:lpstr>
      <vt:lpstr>Cook’s Corner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TRNs How to Build Community Support</dc:title>
  <dc:creator>Sheila Hedden</dc:creator>
  <cp:lastModifiedBy>Sheila Hedden</cp:lastModifiedBy>
  <cp:revision>6</cp:revision>
  <dcterms:created xsi:type="dcterms:W3CDTF">2024-01-09T14:45:08Z</dcterms:created>
  <dcterms:modified xsi:type="dcterms:W3CDTF">2024-01-10T16:07:05Z</dcterms:modified>
</cp:coreProperties>
</file>